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6" r:id="rId2"/>
    <p:sldId id="262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0" autoAdjust="0"/>
    <p:restoredTop sz="86477" autoAdjust="0"/>
  </p:normalViewPr>
  <p:slideViewPr>
    <p:cSldViewPr>
      <p:cViewPr varScale="1">
        <p:scale>
          <a:sx n="97" d="100"/>
          <a:sy n="97" d="100"/>
        </p:scale>
        <p:origin x="-19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FC323-83F1-4600-9920-0150001ACB7B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381E6-5D62-44CD-8E8B-38FF46AA099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04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39E11-86CB-4088-B39D-51F7239E9AC6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5C7E6-1CDF-4106-9E1E-D0848F4675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926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371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587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3206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658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77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3416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3881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5905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5093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2480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0661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559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/>
          <a:lstStyle/>
          <a:p>
            <a:r>
              <a:rPr lang="es-ES" dirty="0" smtClean="0"/>
              <a:t>METAMODELO DE INTERCONEXIÓN </a:t>
            </a:r>
            <a:br>
              <a:rPr lang="es-ES" dirty="0" smtClean="0"/>
            </a:br>
            <a:r>
              <a:rPr lang="es-ES" dirty="0" smtClean="0"/>
              <a:t>44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2403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36052" y="-1136058"/>
            <a:ext cx="6871887" cy="9144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2 Marcador de contenido"/>
          <p:cNvSpPr txBox="1">
            <a:spLocks/>
          </p:cNvSpPr>
          <p:nvPr/>
        </p:nvSpPr>
        <p:spPr>
          <a:xfrm>
            <a:off x="1079607" y="2060848"/>
            <a:ext cx="6984776" cy="3476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ES" sz="2800" dirty="0" smtClean="0">
                <a:latin typeface="Escolar1" panose="00000400000000000000" pitchFamily="2" charset="0"/>
              </a:rPr>
              <a:t>Los padres de Juan gastaron en calefacción en Enero 89 Euros y en Abril 52 Euros. ¿Cuánto gastaron en total? ¿Cuánto gastó menos en Abril que en Enero?.  </a:t>
            </a:r>
            <a:endParaRPr lang="es-ES" sz="2800" dirty="0">
              <a:latin typeface="Escolar1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81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36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METAMODELO DE INTERCONEXIÓN  44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Puri</dc:creator>
  <cp:lastModifiedBy>Derecho</cp:lastModifiedBy>
  <cp:revision>35</cp:revision>
  <dcterms:created xsi:type="dcterms:W3CDTF">2016-05-16T16:09:49Z</dcterms:created>
  <dcterms:modified xsi:type="dcterms:W3CDTF">2016-06-08T19:31:36Z</dcterms:modified>
</cp:coreProperties>
</file>